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  <p:sldMasterId id="2147483902" r:id="rId2"/>
    <p:sldMasterId id="2147483914" r:id="rId3"/>
  </p:sldMasterIdLst>
  <p:sldIdLst>
    <p:sldId id="256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1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1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5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4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11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7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67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69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80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12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5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1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20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69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5194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36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6339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68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65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38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87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31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57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72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2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6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3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2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2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0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8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4238057-1FE9-415A-832A-822DB00B5B3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AA44129-FFD2-44A1-8175-E27CCD99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3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9628" y="288223"/>
            <a:ext cx="10058400" cy="2072738"/>
          </a:xfrm>
        </p:spPr>
        <p:txBody>
          <a:bodyPr/>
          <a:lstStyle/>
          <a:p>
            <a:r>
              <a:rPr lang="en-US" dirty="0" err="1" smtClean="0"/>
              <a:t>Gosnold</a:t>
            </a:r>
            <a:r>
              <a:rPr lang="en-US" dirty="0" smtClean="0"/>
              <a:t> Arms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684" y="2771402"/>
            <a:ext cx="8689976" cy="1371599"/>
          </a:xfrm>
        </p:spPr>
        <p:txBody>
          <a:bodyPr>
            <a:noAutofit/>
          </a:bodyPr>
          <a:lstStyle/>
          <a:p>
            <a:r>
              <a:rPr lang="en-US" sz="1400" dirty="0" smtClean="0"/>
              <a:t>MGS 351 A13 Group 5</a:t>
            </a:r>
          </a:p>
          <a:p>
            <a:r>
              <a:rPr lang="en-US" sz="1400" dirty="0" smtClean="0"/>
              <a:t>Alexandra </a:t>
            </a:r>
            <a:r>
              <a:rPr lang="en-US" sz="1400" dirty="0" err="1" smtClean="0"/>
              <a:t>Legere</a:t>
            </a:r>
            <a:endParaRPr lang="en-US" sz="1400" dirty="0" smtClean="0"/>
          </a:p>
          <a:p>
            <a:r>
              <a:rPr lang="en-US" sz="1400" dirty="0" smtClean="0"/>
              <a:t>Chun Kit Tsang</a:t>
            </a:r>
          </a:p>
          <a:p>
            <a:r>
              <a:rPr lang="en-US" sz="1400" dirty="0" smtClean="0"/>
              <a:t>Kristina </a:t>
            </a:r>
            <a:r>
              <a:rPr lang="en-US" sz="1400" dirty="0" err="1" smtClean="0"/>
              <a:t>Goehringer</a:t>
            </a:r>
            <a:endParaRPr lang="en-US" sz="1400" dirty="0" smtClean="0"/>
          </a:p>
          <a:p>
            <a:r>
              <a:rPr lang="en-US" sz="1400" dirty="0" smtClean="0"/>
              <a:t>Matthew </a:t>
            </a:r>
            <a:r>
              <a:rPr lang="en-US" sz="1400" dirty="0" err="1" smtClean="0"/>
              <a:t>Mandler</a:t>
            </a:r>
            <a:endParaRPr lang="en-US" sz="1400" dirty="0" smtClean="0"/>
          </a:p>
        </p:txBody>
      </p:sp>
      <p:sp>
        <p:nvSpPr>
          <p:cNvPr id="5" name="AutoShape 2" descr="data:image/jpeg;base64,/9j/4AAQSkZJRgABAQAAAQABAAD/2wCEAAkGBxQTEhUUExQUFRUXFxgYFxUWGBcXGBcYGBcWGBgeGBwYHCggGBwlHRcXITEhJSkrLi4uFx8zODMsNygtLisBCgoKDg0OFxAQGiwkIBwsLCwsLCwsLCwsLCwsLCwsLCwsLCwsLCwsLCwsLCwsLCwsLCwsLCwvLCw3LCwuLCs3LP/AABEIAMIBAwMBIgACEQEDEQH/xAAcAAABBQEBAQAAAAAAAAAAAAADAAECBAUGBwj/xABDEAABAwIEAwUECAIJBAMAAAABAAIRAyEEEjFBBVFhInGBkaEGE7HwFCMyQlLB0eEH8TNTYnKSk7LC0hVzgqIWJDT/xAAYAQEBAQEBAAAAAAAAAAAAAAAAAQIDBP/EACERAQEAAgICAwEBAQAAAAAAAAABAhESIQMxE0FRcWEi/9oADAMBAAIRAxEAPwDgfaHDtbUa1lKrSgAOFXdxc49mRYXt3ShYhoNEBtMwwy+rB+/lAB2b2pi98yfF0quQmqXZ6b4dTqF+dua8w4dkE7zfkpcUwL6YJ+4YLTnY7Mw3Yey4iIhZZZziWy07HTr15JiQf1V44dpIGvYBnQTqbjWBmv06KqXbg89RprzUVpYPHZINNoafd5XhpLQ8Nu7ONHBwF7bTsuoqcDxNVtM4F9TEsLBmqsLaeRz3ElpJAMixOugnRcURrtfQnTxXoXsRxnNRrNrl5yRkq05FWmXXOZze17uWl5Fwe1IMqyiPA8UyucRh3YZjxSawMbWJzMyOFF5BiWOMtJOoLSe1EKvxz2VbUyHDMbRJzM9y6pndLG3k3Le01wvrnbEKvx/2nN6L6WSSHGpDKdUuJkOcGWEzMdkjNvAmj7Gcep0Kj/fNcRUAl7TDmkEmWgazyNiQJWhgPoOYSCRoDYg6idt17N/BzC1G4d7yR7p5kCL5m9mWuBu2ARBuC3qvKca9jK5fSDmMzZqedoYcoIymBby5Fez/AMN/aVmJoe7FMU30/tNptIp3lxIMQ2XF1vKykHZhIJk8rQRUERLIggCitTCmpgKhAKUJApSohQnTSkgdMmSlA6SaUiUCJTJiU0qB0yUqJKBymKaVEuVDkqMqJKUqBJKJTIPlviePrVXH3j3EvZlMk3AOZs84dddnjKmGx1bDOeH0KQo1alR/YzvyCm1hGWb5tuZNplcUxhi/fGsK1hWEEOkmIA5wDMXGljbRc5lI01PajE0PcBtJjm1PfFzg5pswNcBMi7jmueiyeG4SpUNmAyJE9kGCQADIBJIIiZsY0VnH0Q9rntcTBb2HSX1HOnO7cAAxqSTPl03GuMNbwvDYUU3SGUn5muYRJbmdmAMgy8+OsGy1uDlncMeyoTWa6kyScz5OgDssiZfDgY1vouxwuBoYbAvrYhlHEUqjKbsM+cj3vm7CAM3Z1LrHskaLL4zXFVlV31GV9Zxpy0iqBVfnzENcQB2yNPu72Cr1eItGAfh3nOG9miDMs+sDy8WIaT9mAR63dDJ45WbVqurXHvDmyznI7ImXTJExr1RcNSNWk2pPvDTc41KJgAUuzLmlxgTMQ292xcKvWoyxpLQLN0dEgkEE31N/Da0qpSBIdB1EHW4kWMa3APgiN3iGHYcPTe2oXBtm0nuMsa4yS1pJiTIgcgeSvfw64wcPjWQ9rGPJZUD3Q3LzMkXB0KxnYg1Gt95fIwNGkOaAGxIEzERPJBxLqZcG02uYwEGXfauADeTZB9Qgp1597De0zGU2Yd9mi1N4kgjaJOn6Wtp37XA3BkG4OsrYmFIKAKeUUSUpUJTyiJyquC4nRrZhSqsqZftZHB0d8dxU8Uew/wDuu+BXmf8AB931mIHNjD5Od+qm1mO5a9TlKVCUpVROUpUJSlBOUxKiXKJcgkSmlRlRlBLMo5lGUxKiJFyjKiSoyglKUqOZNKCSSHmSQfNDS08pja8pjiLx6+l+izXO5efz3ozCQA4GNiRquHGNr7KhiQD17/yQXYkEy4GLDxF0Cw7WYk2tAv8AP5JziBHOdiZ/mkg6CrxkvySZDWxlOl7nqbx5LOxdU5HtacoIEtBkHLEE9VV97I2kaW0VSu8nQkjfy3Vm9jfw4L8MGBrQ1pa9z8kkGABLgOwLc725BBwXBHVSWMILrG0wBmIMnYRfwWx7C4oMZWcRIy0rcyS5o1tC6zDcRpg02tYAKgBluWATngdnX7BHkummXO0vYVrYnEAP3EW8O0hcU9kSwB7XNqUxOaBBFjERM3t4rdx/Eqfu/fVKT7PyxImWAvB6afIurbOINZNJrDDGFw7U6BryL9HC6tgy6ZpGnTaNCAGtEudpOjZMiNei1OFe0laiAM5LPuudMa6PkS3v8+am/Hspmkfd3qhpzDLIzFjb87vb6rJ4JXz1KlN2UtZptrmNzPNUegYT2tEfW03N/tN7Tf2U+Le2lCi1jmzVzZjDLEARrPf6FcZSquodprZpzBZMxvafh8Fz/tRjmVK2amIAAFrSYv8A6iPBTavSh7f0bfVVYPIs/wCV0Ye3WH3bVH/i3/kvGeHYp7Hmm6XNB03G4Le8XhbUT9+n3F7Wu8iVdj0yp7bYZzXD624I+x06FcT/AA44i3DVqhrZmtNKAcrjcOadhylYxpE/fp/5tP8A5Kxhq9Vu7HD/ALlOfPMpVl1LHqA9scJ/WO/y3/opj2uwn9b/AOlT/ivNa+HDxIhjv7zCD5OVL6PVH3fJzP1V2j1j/wCWYT+uH+F//FWMFx7D1XhlOoHOMkCHCY1iQF5EMNUP3T5t/VO2hVBkNdI3Gvog9tLk0rzXhPtRjKcB7HVW/wBoHN4O1PjK7Pg3HmYiwa9jwJLXjawsRY6hEa0ppUQ8X6WKYuVQ5UZTFyZQIlRlIuUS5BKU2ZDNQIZqckBpSVfMU6D5gpmeXhdQLyDbcRyQM/XvV6hQtJj56rnem1R/d5I9FtgfUjZGGHGrT53gQgPBkBwTezS24CLajzPOI3QKjORItoe5DLjtz8USm8uM20gk3+SpJorrf4dsDzWpuHZLG9NCdCO9ddxSnToMZUySacNb2nC19dZiSbzquP8A4Yn62p/2/wDcF31VjKjQXNDgCTBvzE+X5rpayxqlOlnqYf3UhrTU+2+8MaBNrCHZYBtyUaPEKdRtWq2k7MGMae2774yvED8OUiQJOVa9TCUvtBjZIiekZY10iyb/AKbRDcvu29qLD+zJG+0lNw1TYbhlMtpnKREOAzlwBMO1ntXA1/CFxufLWq2gB9VsiZd2yIPgIhd7TcGkMAgBogDQAWAXMUcG176kyHNqVnjr9a+Af8KisvidZzxZ0DWNB6OVUOzVLwLkn1Jhb+PwtL6P7zKczgNzEnX0lchxWn2M22cD0Kos8TxDC9tSk4EtgOEbSIN+pjyXYcAwFOs1z4nSN+f6Lzrh7ZqtadHEA9xML0D2Wxn0dhblkHrEESLWMgpRg+0mCDMWWgkN93OW8TkedO8LLFGWVIJkNaRr+NoPxXZ8RpU69b3zmvnLlgG0Q4fhn7xQKvDqJBAbUEgA3J0IO7OgQZfH+G5MHhqjbF7WZjuZpzdZrsL9Y4X1fz2Do+C6/iNNlWhSolrw2kAA4EycrcomWwgPw1EycrwTN8xOoI/B1QZNLhk8O97Iz54zQNM8fBZv0TtNEn7oNugzHusSt3G49lLC/R2ye1mk3Os8o1hcmKhmzoMakjXpe+655Z3fSNng4YCRVy5QD2jqXcrBa3FvbSt9ijNIBrR9UC3NYCSRBNhquVqVXObBBmT25MkWiL7X9UqDoBBffXKJDvExqufKweyfw6Dhgw4VA8Pc53au4OmHSRppp8np3VyNW+RB+MLyf2Q9pfcMySHS4l2c6gNG8xNgNF6LR4vTLA7O2YktBE8+fiu2GUsGh9KHUeBPqJCg7Gtvc2/su/RVDxKkKZql0MEyTaCCQRfUyIhZGJ9rsPEZvtQANyDuO5btg3vpoOk/4Xfp3pjV6OO+hHqbSuK9ksSXVKtR9QNBDW06T3hzg0Wlupyk6D5HYBk6kH1jp2ieZ/ZSXYf352aPOf8ATJH7KDqztMwHQRP+47jbfqpkNtN+8zfu022VepxKkwGXsaGkgiQII1ACqGe1xM9v/wBv+YjyCSp//JcN/Wjyd+iSmx86U2DVTqVDuSfmyEwomVRpOlVjvTVqk/FCa26k5AWg8bhHqUyL+gVJtTLonznVTQ7H+GTj9IcNvdu+LF6E0xmaTGpBOkea82/hw7/7fex4/P8AIL0zFUmOGV8EHYxcb2OqtGP/ANYphzmvMOaTNiWm+o6aKzhuMUXuDWvmxMmw9VU4jw5kj3bWOBDiZcBeJbBkQPSwVrh/D2tBzhrTMwHCHCTtMQLeMwpwkXkv4Z+ZxdsBAPXeFzOIx3u61UNa4nM8W0guzeGpXWUntNmkGNgZi1lx/EsfQp1qoqmHZyYgkQbhIlDxVV9RjWgQ1ugnpae7l6qtV4aalAMkA5wZ10n9UanxWjUeGMcSSCR2SBaZ+CIOJU2uFKSHkiBeL3mVRRwvs8Gua4uMgjTmNoW2ygXOg1ajNAA1zwJm85bDXVZ7+PUQ9zZdIJDuzYkGCtr2Rx7K7n5AeyB9rvtFgqJjgbv62r/mP/VEHAnf1tb/ADH/AKrpC0j8XhCxuP8AHG4bJmbUdnJgCBERrJ67SpoVHcGqf1lfxqvH+5cxxHiL6di6q0zAzPeSRpoTbuWtX9vqRB93SJOl/wCS4jiuMNR+d5udresC6xlN9ApeXy4nvE3+dUB9UEQZaTrl7Vxbc8hsq2MqCB3afsNlVfXJ005a37lmYov5JBlxIA26/C6HW2InNeRv5nVVK1Q2udL6BRoHQbfDyWtDUwtV2kiBoBvO4B3WthuOOpNy5pnUAkXva219Oi5dzr/ujmvaT5gif23WbgNqtxV5bkz5Qfuicvd18VXLwRNzAvBy30tPzdZL8TEQBA53sfh3ItCs52aSYiddB05fupcNDdwPF3UqzXAE2HMyCIIO8dF11X2jqZWw7LBzdnnHLQdw5rzzhD2h4LhJvB+BW1UrLWE1dDVxvGqlV0vcTy5Dw0Cz6uK1Ov5qn71Rc5dNIc8T6eiSrOqidfgkuY5hwU/eWUHFaX/Q6sT2d9zt4Lo0zgVM1E1aiWuLTqCQe8IcKh0SUOEpQbXsvxUYauKrmlwAIgdRC6vEe21J8k0n3blIDm3F9ZbbU6QvPWGyI3NtJUo75vtpTgj3NQyQT2mzIeXgwG8ygN9raIAAoVYtDTUkHkTIM/aJva65XhjZIkwczY/xtn0lH4rQh1GbN900f4Xvn0Qddgfa9vvIZQIJyggvAGsA2bA15fBc57SVveYmq5wyulogGQIZBuQOQ23VDhRGcGwuOfMcz83Wzxz3AqOI7Tye1cwLDT0TcgocAqRiaY6OHo4q9izGNpd7FWouYCHAQ5txqI6pVHNLw9xlwIvmm4NvBY+SbQHF2xFXlnqO+Lgur/hzVDTU0cSBMA9n+9P5SuexOR5Ly4tcQ4G0/aBA/wBXPZdJ7B4L3bnukFrgNbXBvIvzC3MpVd4bXuP7psuS9v3/AP5yTID3eXZJXTz0jq0yPJYntNwk4prAHBuUkyBJgiI1VK8zwsOeJk/a10sHkIFTCPs4teWk2IBvcCxiNTHgu4b7CM1FR0jlAjXmOq28Fw2nRomiSXtdIc141BNxYIPIsUHF3aBbOxkWPKdkMWlepcb9nqOIe132HDK2NG5WzqBB6Ag8kHEewtAAzLNd40DTAzTz1ndQeaCpoY3UG66onEKWV5A+zmcGjeAbTYGYjZCpboCPec0p6oNp+Km2mPvmBFovPVO0ATpGxE2U2iq0ouHM26pACdO5aHD8E57oYwujpPmpb0L3DcM0DtC+0EFXXxtCqVq1Zn3HD/wNvRCZjnCPeN1/s3CzMrPpV2o4nZvd3fMoTmc4QTxBsGWEdZ1URxEfhHiVefXpDik7mfIfqkjM4m2BLGeQ/RJZ5/4OUIIV2hjqoa7tu21M6m+qv1MCEM4D1V+SG2VVqFxJcZJ39NlFoWi7hqgcAQtc4bUQlCvfQv5/qEB+EcOqsylUIBXsAzeYVanSOaCDMK4wRtCmVRYLZ1+Ck9pMAkmBAk6DpyQwURtRc5lYE3CjkmdhRuJ9D5q1QYTsjFq6e2tM84br53t3pU8A+8ZSD1k9NldLEjSUsv0aU/oD4IBt1JgHmL6rd9mce7D/AGhm10PPv7lm5O/zKWU8z/iKzrL9TTrn+10XFEz0IH8/JCf7YuifcT438wuXNNx5+ZTnCH9rq7s92DoR7W1Ha0gOXazH4BQd7Q1Xfg2+7Jm9p3223XOVG5AeeyCKxcQDIA75PSeXz3Ztt9VNtivxapu4wINxfc3m/NA4nx+pUY1jnZiCS0ybSBYzroFlYvEOfFr6EDxA16D0KrsrEEzJF4jutPiUm9dnYzqHvrkwQdTYc/zKmMJTAAMyLEz1/KVrYrDYcsBaS12VoAGUB2UfaqXJk3Fo8Fh4ltQ1C1vagyCySDbUWnkpLvqUGxOEzDs2HwjX1QBw3S+37afryTYSs5stgzckclaFeSAAepEaGbjZW8oIOwgy/akDTpsrPCsWaJJaBJEGfAju5IQq5ez6aRO3IqYc1zS6IIJ06WU3R13AeLe+kOHamfC2kLWNNh1HmAVyHs84MIqGftZQOYj1XWGqCumPcU1ThlN33abukQf3VHEcDo/epAHuH5hW/eqxSxWxuOR/JLiMF3s5Q/D8+aS3zTYb5o6fISWevxeLz/6OPxFP7j+0VcFIdUCrWY3U37t9LrMyxvqJNA/R+qRw3UoRxxBEifUadLqdPjJlodSp5SftQb7WvdXr8dc/HMfV2QwvU+n6J/om6JVxwnsNMbkyI+eSt8PqteIEl3oAdzyWeX+L8W8Ocs/jn8XRIrMA3A9CZ9FpMwYi49Spe0FMUq1B8tIvoZmCJ7vtKy6tAblI0sCNYHorlnZJ0xjjcqC3Cj8I+e8ozaXIDyCuMqWGaATsEhVnQyFzvmy/EuOcm9dANY5OKJ5IzjPVQzDT58Sp8uTEtvpB1HuSGHHNFpvnSIRMpiRPgNVn5MlvKXVCp4UH9TYawjfQyCIEy4taRcOcI+zz1HmFMUHkiQ4cgIk9DeR3odCtiKTgAztNkgHKZ523kWU/7rKLqJvY21tpBgz42VdzPkKxSrYlxmmKdO2Q5SIIAM5wM14N73gLNx7KjIzWA+83tCLXvcd6uPjyvtriO/CsOpv3fN1AcFeTOU9LtMnaZNkHB1p1cMvTuIOn5o+JpuqjNTquaWiA02uANCLjYSZOl12xx19rxHw3CYaS+m4ZTdxa6JnaDPWe9VGVRnOUFsD7pGhAFpEj8p6KvgcZVeSHOP4XB0ag3kfpzRq2DlxcBBMgEctvirdT2suu4s4ytRJEue8R2pyzOxzQCT3zqoUcXTZai0NnUlsE95LpO6B7m0OAMaTr0v5o4pTtbzXPcnUZuW0X4YPuYzEyTJv4eahV4e0jWByEfPJWWUiOnUaJ23O6xyu2WS/hMGQStLBcGc4Z39ina+hd/d5zzXScJ4LAFWsBpLW9ObunRVeJ4o1DH3RoPzXbGW+25FZlMOIIENbZrRsP1Wow2VHDthW2ld50ibVJqF7yFFtW6osF6ShnSQc3i64EUqdL3jiYzky07yHGN77BU8XQqbuoOkiLZXXtYgWv15FbeC4hTLpL+2RGTX/1ufJNxLHMYO1R94Lfba1rb6XK4TLXWl05SjVc1zmmNTJ9DB3CsF0w3K6DBFriZi8d/wCSuvpOqXbg2NIuIcCHcpGaLa37lYfRxPu+20kXsCHX2sDprCXTtj588ceMYeIyghvadYAdI5ztlCeu2CCNByBB8YMRZWcThaxIDaNSCZ+ydep031RmcKysDzUaTIORonWDEg8uYVn0zh5JjLLNsbEse541ubSZsT+2vRWqVJzQSSQ5t2xcRaL7X+CbFNqPcS2kQAbFlPLYc8tievVDJcyxJB3B1ut31GsMvF3cp/F2pjnvA95EiI6jqicL421jrtmRyBvtryQ+H4X3o7TssEhogkunVxjQD1Vqr7O2+peXvBgtiN7mQYXPWPqs4+bKY3H6FxXE21NG5NzGp/LyhZmIxpa4d1wdxzMrbZ7M1Gge8qspzaYB52kwFDF+zjWgPY9+Zrm9pzeyAd2jyKkmMPlz48ZehMLWfSpZvoocNSSduonsi6ufTs92/VgAOIkk8o6hM8gMdL3ExqTlBtFw2BuBCycSz3eQZGsMdoh0g6WvuJP7qTTH9btXE9mxBJES3bT9u+VTxFEVWOBvBBHPfeVAOAbmtJtF9AOUwO4pNxAA5jyi61KM/h/EvdgtDSBP2STY6GwM7aTFloYbiMwTDhpN5Nrgzy/JUMVhmOfnFiYJ7xvPl5J2w3RZyynpnl2JxLDMcS5kNtY6OnqRrtsqWGpVATAIkyYNp3Mi6s23tOyKCdln5NdRLmA2m/MS5w7vnXvRg4xGnWfjzUpFrm6KA3XWx6rFqbBpAztZGBjdS943Tf8AklF4Fjus92hi46C/kug4BwxoBrVBLW6A/edt3ifVZ/DsFme1jdSYnkurxDRmawWp0gDH9rae4X8V3njmP9bxjN43iTGUntOu7oNgOn6dVhwrGLrZ3l3PTu2QQF3xmoURiM1AZO6LK0iYKSiCnJQSlMoSnQcnSxDgeyLi2YjbeOSuNxrsvaAPJrhmE20BsqdN0beaLm+Hz3Lx8qm17hr3FjG5Wl0aCAdYuToA2CXSLqyzFCkQTUBJdcNkjS/W1lm4XFFt2nUXvry70GsA4ktsbm8jVXctalaHFuNZWgtqazmhsQdgJEn9lkYLHUKTs7e07USJDZ/CJt3qy7h+cH7N9SbnX0UKfBWNP3JbcySRIuPBbxzxkXVNiONVKoiDE3Nh+WyNg+AGr26ktFrNdcjncWCnT4SXR9ZEQRAgW2ja/otlnCzr71wneYK1cp9GmNjvZ5tIF1NzyWi7CQZBGxGvlso4Tjb6QDYOWZioCD/48luYjB1Tla2o0hukCCfHmbJ6xcGlru0L/aM6dCIUtWRF3EwW/WBjqZi4cSSbEd3nyWezieHbmE1S1wILJECZG2p5Sq2Jc0EBjSPxACANu5V6VATdomDsCZ/JZl0lVMPRdnkvc5vLrNp8h6K/i67nXccxAAnu070TI3LBkbxqEEMB6+PJZue2LTtvEHwVgN2MEIbcogWt8m/LohurjQQs9oJVI25fMKuaik14Gv8AJOSoBT3qzTnmmlQJOm0qixTZm1U3Ai45bKsyrBlsx4fMI9Ez03Fonu9VNVZiTG5vW/KO5XqTIACFTZCO1enDx8WnS+ymHs+qduyPi78k/FKxbSPN5k+P7W8Fp4el7qgxm5AB73GXek+SwvaKrLg3vPz6pO6t9Mgp2qMp11ZECmhAqcoJBNKaU0oFKSbMmVHKh0WNz12VimG78wq5N+nzty/REGki5C8VZEbbRoHqNVYqU2AWnmbdn9dlXbUPcitcANO7nv8ABTTUFp1JO5tzHrdWqVOBFgd8tt9x5KpIEHnHPoNUUMOTNfUax6LpMXRpMe0C9zOloOh89fNDGLIjbZAYC5ublPpyQffafPeqlXhjD6699rqLsZaCZufQfsqWJqHRVxTMa/FZyyZtFfXJmCNLkjogvc6bERyB+e+VB1MqHurzcdNuY+CwxbtFziNZvpe3NRDmmDopVzMjY38UCk9sbk3udloWH30KjLW3Pp1F0ENJgkiPm8Jy4DUhNGlhlZsHl+uyiKo12QC7NoDMbfPMKzSwYnt5hpFxJCcVkJr52UsxH3THdMDoi1KTWkZRveLkjqCpCiSZdvstTx7a1oGlTJNo12stFghRY0DRSC7Y4SAjVe4RRz1mNOhcJ8LlUVveyFKa0/hafWyuV1EdRjaQLmE6iSLnoCuP487609w/Ndjiz2u4fEkfkuL42frneHwCxg1VJOFAFOCurKYKmChSpAoCSmUSUyB5SUcySDlw5SbbTTW/7qEfHdPp5rysrUjkPE28lH3xO9pncfyQ2m+8qUj9SVn0q3h6dtRF+7VXaRgR8x4eaxcvJFp1yIv5n5halalalJ4HQHW8/OyHWi94B+HeqLa42JHw/dPUqGZ8fhClyq7KoZ3gX09UzXAXOund8woB51H6efinyT/L9VNJoz8RnOkfyQiCTv8AujVaEaR3pnSDBM9Y9FricScw8wRy6oJoch+qK1vIa258lYbbQAc7nmrjjTUVqWCMCZPjHorlPCNBu2e/ZOKjb6meVtETNliw8bz15q6rU0FVw0aNCI5oImIJ1QwVJn811mP6nI9OkJJ1JRwhgqQctaZSUgUMuUmlAQLq/Yln9I7uHxK5CV2/sUz6px5u+ACxn6WNPEt7TvAem3muJ40frnT0/wBIXb4j7Tu//aPnxXD8bj3zvD4BTAqlKeUOU8rqgkqQKFKdrkBSUxcoylmQPmSUcySIwmjteP5pOaJ8SkkvKA01IJ0kUz/vd5+KnhR8+KZJJ6UTII0GqJiT2fD8gkkmXtRMK2zf7wU+M/07/BJJVVMG/ii0byTyKSS6YpUAb/PNTqbdySS6Mot+x4/kFGidUklme2qsU9fL4ogSSW2TqY0SSQMnKSSCQXoPsd/QD+8fikkufk9LFzEan55LhuPf0x7h8EklMPZWc359UikkuqF+6kNUkkEmpFJJBFJJJEf/2Q=="/>
          <p:cNvSpPr>
            <a:spLocks noChangeAspect="1" noChangeArrowheads="1"/>
          </p:cNvSpPr>
          <p:nvPr/>
        </p:nvSpPr>
        <p:spPr bwMode="auto">
          <a:xfrm>
            <a:off x="158346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fbcdn-sphotos-b-a.akamaihd.net/hphotos-ak-frc3/v/t1.0-9/1176189_412970168811316_164033974_n.jpg?oh=b4f77be08f9901cf79905ca69bdec98e&amp;oe=54FE7B41&amp;__gda__=1426026933_4d8d20d53c2cc2a894272e437eef3f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143" y="2444086"/>
            <a:ext cx="5237020" cy="392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19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 err="1" smtClean="0"/>
              <a:t>Gosnold</a:t>
            </a:r>
            <a:r>
              <a:rPr lang="en-US" sz="2800" dirty="0" smtClean="0"/>
              <a:t> </a:t>
            </a:r>
            <a:r>
              <a:rPr lang="en-US" sz="2800" dirty="0"/>
              <a:t>Arms Inn and Cottages is a small Bed and Breakfast Inn located in New </a:t>
            </a:r>
            <a:r>
              <a:rPr lang="en-US" sz="2800" dirty="0" smtClean="0"/>
              <a:t>Harbor Maine. It was established 1925, noted for it’s congenial atmosphere. The Inn and Cottages that is mostly overlooking the water, is what attracts many of the customers. The </a:t>
            </a:r>
            <a:r>
              <a:rPr lang="en-US" sz="2800" dirty="0" err="1" smtClean="0"/>
              <a:t>Gosnold</a:t>
            </a:r>
            <a:r>
              <a:rPr lang="en-US" sz="2800" dirty="0" smtClean="0"/>
              <a:t> provides comfortable living spaces for customers and has a breakfast porch overlooking the harbor.</a:t>
            </a:r>
          </a:p>
          <a:p>
            <a:pPr lvl="1"/>
            <a:r>
              <a:rPr lang="en-US" sz="2800" dirty="0" smtClean="0"/>
              <a:t>Since establishment, the </a:t>
            </a:r>
            <a:r>
              <a:rPr lang="en-US" sz="2800" dirty="0" err="1" smtClean="0"/>
              <a:t>Gosnold</a:t>
            </a:r>
            <a:r>
              <a:rPr lang="en-US" sz="2800" dirty="0" smtClean="0"/>
              <a:t> has been running their company without technology.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45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we’re building a database?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Unorganized</a:t>
            </a:r>
          </a:p>
          <a:p>
            <a:r>
              <a:rPr lang="en-US" sz="4800" dirty="0" smtClean="0"/>
              <a:t>Overbookings</a:t>
            </a:r>
          </a:p>
          <a:p>
            <a:r>
              <a:rPr lang="en-US" sz="4800" dirty="0" smtClean="0"/>
              <a:t>Paper-based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3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 Easier to store extensive information</a:t>
            </a:r>
          </a:p>
          <a:p>
            <a:r>
              <a:rPr lang="en-US" sz="4800" dirty="0" smtClean="0"/>
              <a:t> Avoid loss of customer and payment information</a:t>
            </a:r>
          </a:p>
          <a:p>
            <a:r>
              <a:rPr lang="en-US" sz="4800" dirty="0" smtClean="0"/>
              <a:t> To avoid over and double bookings</a:t>
            </a:r>
          </a:p>
          <a:p>
            <a:r>
              <a:rPr lang="en-US" sz="4800" dirty="0" smtClean="0"/>
              <a:t> To better manage business finances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Gosnold</a:t>
            </a:r>
            <a:r>
              <a:rPr lang="en-US" dirty="0" smtClean="0"/>
              <a:t> Arms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http://www.a13group5.weebly.com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22928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0</TotalTime>
  <Words>140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Schoolbook</vt:lpstr>
      <vt:lpstr>Wingdings 2</vt:lpstr>
      <vt:lpstr>HDOfficeLightV0</vt:lpstr>
      <vt:lpstr>1_HDOfficeLightV0</vt:lpstr>
      <vt:lpstr>View</vt:lpstr>
      <vt:lpstr>Gosnold Arms</vt:lpstr>
      <vt:lpstr>Background Information</vt:lpstr>
      <vt:lpstr>Why we’re building a database?</vt:lpstr>
      <vt:lpstr>Benefits</vt:lpstr>
      <vt:lpstr>Gosnold Arms Website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Computing</dc:creator>
  <cp:lastModifiedBy>Public Computing</cp:lastModifiedBy>
  <cp:revision>7</cp:revision>
  <dcterms:created xsi:type="dcterms:W3CDTF">2014-12-02T21:46:16Z</dcterms:created>
  <dcterms:modified xsi:type="dcterms:W3CDTF">2014-12-02T22:16:58Z</dcterms:modified>
</cp:coreProperties>
</file>